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ndik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ndika-bold.fntdata"/><Relationship Id="rId16" Type="http://schemas.openxmlformats.org/officeDocument/2006/relationships/font" Target="fonts/Andik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ndika-boldItalic.fntdata"/><Relationship Id="rId6" Type="http://schemas.openxmlformats.org/officeDocument/2006/relationships/slide" Target="slides/slide1.xml"/><Relationship Id="rId18" Type="http://schemas.openxmlformats.org/officeDocument/2006/relationships/font" Target="fonts/Andik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39044f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39044f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939044f0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939044f0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939044f0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939044f0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939044f0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939044f0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939044f0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939044f0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939044f0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939044f0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939044f0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939044f0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939044f0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939044f0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939044f0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939044f0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39044f0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939044f0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5tJi1ww8xwN7MRdi1q0S7KTpHyR4HgcO/view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10" Type="http://schemas.openxmlformats.org/officeDocument/2006/relationships/slide" Target="/ppt/slides/slide10.xml"/><Relationship Id="rId9" Type="http://schemas.openxmlformats.org/officeDocument/2006/relationships/slide" Target="/ppt/slides/slide9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mjvi7Fdx1Gqn6Aci0fxXncWHuYFXL6I8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DatpkuvTqd2bg4p4VIRXXJJFHXG6H5m3/view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dn_FR-YwwAV_xEL3DzdXS4wL6vWtvgrA/view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V3pJrcsoSpEiKszOpwOkNFRefZ-7hkZz/view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oaP6BnbuShJcSZ60X52GuedVZMa5lyzW/view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QFnAw0WDNhm1sZ6hLRbhYRXOcQXoOkCB/view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OBFyS1plPXSHiKslK_FcILkZVQPra070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Andika"/>
                <a:ea typeface="Andika"/>
                <a:cs typeface="Andika"/>
                <a:sym typeface="Andika"/>
              </a:rPr>
              <a:t>From </a:t>
            </a:r>
            <a:endParaRPr sz="53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Andika"/>
                <a:ea typeface="Andika"/>
                <a:cs typeface="Andika"/>
                <a:sym typeface="Andika"/>
              </a:rPr>
              <a:t>Aa to Gg</a:t>
            </a:r>
            <a:endParaRPr sz="5300"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🎉</a:t>
            </a:r>
            <a:r>
              <a:rPr lang="en" sz="4320"/>
              <a:t>A to G Challenge ⌛</a:t>
            </a:r>
            <a:endParaRPr sz="4320"/>
          </a:p>
        </p:txBody>
      </p:sp>
      <p:pic>
        <p:nvPicPr>
          <p:cNvPr id="123" name="Google Shape;123;p22" title="A-G Challenge 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500" y="11936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dika"/>
                <a:ea typeface="Andika"/>
                <a:cs typeface="Andika"/>
                <a:sym typeface="Andika"/>
              </a:rPr>
              <a:t>Click each letter to watch the video</a:t>
            </a:r>
            <a:endParaRPr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559100" y="1354175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065550" y="1354175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5420575" y="2571750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984650" y="2571750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3594925" y="2571750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078450" y="1376238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572000" y="1376238"/>
            <a:ext cx="10809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2471950" y="3789325"/>
            <a:ext cx="3514200" cy="83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748975" y="1546025"/>
            <a:ext cx="645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3"/>
              </a:rPr>
              <a:t>Aa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376050" y="1620438"/>
            <a:ext cx="770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4"/>
              </a:rPr>
              <a:t>Bb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818025" y="1568088"/>
            <a:ext cx="770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5"/>
              </a:rPr>
              <a:t>Cc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260000" y="1620425"/>
            <a:ext cx="645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6"/>
              </a:rPr>
              <a:t>Dd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205175" y="2815950"/>
            <a:ext cx="645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7"/>
              </a:rPr>
              <a:t>Ee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735850" y="2815950"/>
            <a:ext cx="645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8"/>
              </a:rPr>
              <a:t>Ff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702125" y="2826988"/>
            <a:ext cx="517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9"/>
              </a:rPr>
              <a:t>Gg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640000" y="4033525"/>
            <a:ext cx="35142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action="ppaction://hlinksldjump" r:id="rId10"/>
              </a:rPr>
              <a:t>From A to G Challenge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</a:t>
            </a:r>
            <a:r>
              <a:rPr lang="en" sz="4320"/>
              <a:t>Aa</a:t>
            </a:r>
            <a:endParaRPr sz="4320"/>
          </a:p>
        </p:txBody>
      </p:sp>
      <p:pic>
        <p:nvPicPr>
          <p:cNvPr id="81" name="Google Shape;81;p15" title="A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250" y="1181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✍🏽Bb</a:t>
            </a:r>
            <a:endParaRPr sz="4320"/>
          </a:p>
        </p:txBody>
      </p:sp>
      <p:pic>
        <p:nvPicPr>
          <p:cNvPr id="87" name="Google Shape;87;p16" title="B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75" y="119360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✍🏽Cc</a:t>
            </a:r>
            <a:endParaRPr sz="4320"/>
          </a:p>
        </p:txBody>
      </p:sp>
      <p:pic>
        <p:nvPicPr>
          <p:cNvPr id="93" name="Google Shape;93;p17" title="C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150" y="1118775"/>
            <a:ext cx="6613200" cy="37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✍🏽Dd</a:t>
            </a:r>
            <a:endParaRPr sz="4320"/>
          </a:p>
        </p:txBody>
      </p:sp>
      <p:pic>
        <p:nvPicPr>
          <p:cNvPr id="99" name="Google Shape;99;p18" title="D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600" y="113687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✍🏽Ee</a:t>
            </a:r>
            <a:endParaRPr sz="4320"/>
          </a:p>
        </p:txBody>
      </p:sp>
      <p:pic>
        <p:nvPicPr>
          <p:cNvPr id="105" name="Google Shape;105;p19" title="E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975" y="114665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✍🏽Ff</a:t>
            </a:r>
            <a:endParaRPr sz="4320"/>
          </a:p>
        </p:txBody>
      </p:sp>
      <p:pic>
        <p:nvPicPr>
          <p:cNvPr id="111" name="Google Shape;111;p20" title="Ff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075" y="111140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✍🏽Gg</a:t>
            </a:r>
            <a:endParaRPr sz="4320"/>
          </a:p>
        </p:txBody>
      </p:sp>
      <p:pic>
        <p:nvPicPr>
          <p:cNvPr id="117" name="Google Shape;117;p21" title="Gg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150" y="120537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