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ndik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ndika-regular.fntdata"/><Relationship Id="rId10" Type="http://schemas.openxmlformats.org/officeDocument/2006/relationships/slide" Target="slides/slide5.xml"/><Relationship Id="rId13" Type="http://schemas.openxmlformats.org/officeDocument/2006/relationships/font" Target="fonts/Andika-italic.fntdata"/><Relationship Id="rId12" Type="http://schemas.openxmlformats.org/officeDocument/2006/relationships/font" Target="fonts/Andik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ndik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d48cc02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d48cc02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48cc02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d48cc02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d48cc02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d48cc02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d48cc02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d48cc02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61NxjV7OOhSzHw7iOvRk9AnWAWaG7yP4/view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qU6z6seQdEjUpWQBEM1TQw3L0N0gO8Pf/view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-Puzjcs0gaRQ4kpohRHgE7ucp-kQCE4z/view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ndika"/>
                <a:ea typeface="Andika"/>
                <a:cs typeface="Andika"/>
                <a:sym typeface="Andika"/>
              </a:rPr>
              <a:t>Handwriting Introduction</a:t>
            </a:r>
            <a:endParaRPr sz="5300"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Andika"/>
              <a:buAutoNum type="arabicPeriod"/>
            </a:pPr>
            <a:r>
              <a:rPr lang="en" sz="2900" u="sng">
                <a:solidFill>
                  <a:schemeClr val="hlink"/>
                </a:solidFill>
                <a:latin typeface="Andika"/>
                <a:ea typeface="Andika"/>
                <a:cs typeface="Andika"/>
                <a:sym typeface="Andika"/>
                <a:hlinkClick action="ppaction://hlinksldjump" r:id="rId3"/>
              </a:rPr>
              <a:t>How to hold a pencil</a:t>
            </a:r>
            <a:endParaRPr sz="2900">
              <a:latin typeface="Andika"/>
              <a:ea typeface="Andika"/>
              <a:cs typeface="Andika"/>
              <a:sym typeface="Andik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Andika"/>
              <a:buAutoNum type="arabicPeriod"/>
            </a:pPr>
            <a:r>
              <a:rPr lang="en" sz="2900" u="sng">
                <a:solidFill>
                  <a:schemeClr val="hlink"/>
                </a:solidFill>
                <a:latin typeface="Andika"/>
                <a:ea typeface="Andika"/>
                <a:cs typeface="Andika"/>
                <a:sym typeface="Andika"/>
                <a:hlinkClick action="ppaction://hlinksldjump" r:id="rId4"/>
              </a:rPr>
              <a:t>Spacing and Lines</a:t>
            </a:r>
            <a:endParaRPr sz="29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>
                <a:latin typeface="Andika"/>
                <a:ea typeface="Andika"/>
                <a:cs typeface="Andika"/>
                <a:sym typeface="Andika"/>
              </a:rPr>
              <a:t>3. </a:t>
            </a:r>
            <a:r>
              <a:rPr lang="en" sz="2900" u="sng">
                <a:solidFill>
                  <a:schemeClr val="hlink"/>
                </a:solidFill>
                <a:latin typeface="Andika"/>
                <a:ea typeface="Andika"/>
                <a:cs typeface="Andika"/>
                <a:sym typeface="Andika"/>
                <a:hlinkClick action="ppaction://hlinksldjump" r:id="rId5"/>
              </a:rPr>
              <a:t>Strokes</a:t>
            </a: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 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4634700" cy="46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dika"/>
                <a:ea typeface="Andika"/>
                <a:cs typeface="Andika"/>
                <a:sym typeface="Andika"/>
              </a:rPr>
              <a:t>How to hold a pencil</a:t>
            </a:r>
            <a:endParaRPr>
              <a:latin typeface="Andika"/>
              <a:ea typeface="Andika"/>
              <a:cs typeface="Andika"/>
              <a:sym typeface="Andika"/>
            </a:endParaRPr>
          </a:p>
        </p:txBody>
      </p:sp>
      <p:pic>
        <p:nvPicPr>
          <p:cNvPr id="66" name="Google Shape;66;p15" title="How to hold a penci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5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dika"/>
                <a:ea typeface="Andika"/>
                <a:cs typeface="Andika"/>
                <a:sym typeface="Andika"/>
              </a:rPr>
              <a:t>Spacing and lines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 title="Lines and Spac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37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dika"/>
                <a:ea typeface="Andika"/>
                <a:cs typeface="Andika"/>
                <a:sym typeface="Andika"/>
              </a:rPr>
              <a:t>Strokes</a:t>
            </a:r>
            <a:endParaRPr>
              <a:latin typeface="Andika"/>
              <a:ea typeface="Andika"/>
              <a:cs typeface="Andika"/>
              <a:sym typeface="Andika"/>
            </a:endParaRPr>
          </a:p>
        </p:txBody>
      </p:sp>
      <p:pic>
        <p:nvPicPr>
          <p:cNvPr id="78" name="Google Shape;78;p17" title="Writing Strok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300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